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2" r:id="rId4"/>
    <p:sldId id="259" r:id="rId5"/>
    <p:sldId id="263" r:id="rId6"/>
    <p:sldId id="258" r:id="rId7"/>
    <p:sldId id="261" r:id="rId8"/>
    <p:sldId id="274" r:id="rId9"/>
    <p:sldId id="264" r:id="rId10"/>
    <p:sldId id="266" r:id="rId11"/>
    <p:sldId id="275" r:id="rId12"/>
    <p:sldId id="271" r:id="rId13"/>
    <p:sldId id="272" r:id="rId14"/>
    <p:sldId id="276" r:id="rId15"/>
    <p:sldId id="269" r:id="rId16"/>
    <p:sldId id="270" r:id="rId17"/>
    <p:sldId id="277" r:id="rId18"/>
    <p:sldId id="278" r:id="rId19"/>
    <p:sldId id="273" r:id="rId20"/>
    <p:sldId id="279" r:id="rId21"/>
    <p:sldId id="281" r:id="rId22"/>
    <p:sldId id="280" r:id="rId23"/>
    <p:sldId id="282" r:id="rId24"/>
    <p:sldId id="285" r:id="rId25"/>
    <p:sldId id="287" r:id="rId26"/>
    <p:sldId id="288" r:id="rId27"/>
    <p:sldId id="286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A3762-A3D3-DF42-A609-198197E2DCF1}" v="3" dt="2022-07-31T01:11:36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52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CA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4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1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01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9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6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4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4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7/31/22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7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6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3575C-502D-AA49-A38F-EC38BA084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err="1"/>
              <a:t>INSTRUCTIOn</a:t>
            </a:r>
            <a:br>
              <a:rPr lang="fr-FR" dirty="0"/>
            </a:br>
            <a:r>
              <a:rPr lang="fr-FR" sz="7200" dirty="0"/>
              <a:t>- </a:t>
            </a:r>
            <a:r>
              <a:rPr lang="fr-FR" sz="7200" dirty="0" err="1"/>
              <a:t>trivi</a:t>
            </a:r>
            <a:r>
              <a:rPr lang="fr-FR" sz="7200" dirty="0"/>
              <a:t> system - </a:t>
            </a:r>
          </a:p>
        </p:txBody>
      </p:sp>
    </p:spTree>
    <p:extLst>
      <p:ext uri="{BB962C8B-B14F-4D97-AF65-F5344CB8AC3E}">
        <p14:creationId xmlns:p14="http://schemas.microsoft.com/office/powerpoint/2010/main" val="420538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BACK-END/MODELS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471488" y="1943100"/>
            <a:ext cx="56245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-backend/recommender/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dimadb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models.py</a:t>
            </a:r>
            <a:r>
              <a:rPr lang="fr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declares all tables in the recommendation system and their fields. </a:t>
            </a:r>
          </a:p>
          <a:p>
            <a:pPr lvl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the system needs to be store data about Events, Products, etc.. Those tables need to be clearly defined their fields, their meta data in this file.</a:t>
            </a:r>
            <a:r>
              <a:rPr lang="fr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99995A-068B-2645-ABD0-45BB2E04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61" y="971550"/>
            <a:ext cx="5471651" cy="56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BACK-END/MODELS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471488" y="1943100"/>
            <a:ext cx="56245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 a change or new addition of tables and fields, you need to update these new information to the database through the command line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99995A-068B-2645-ABD0-45BB2E04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61" y="971550"/>
            <a:ext cx="5471651" cy="56965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DC0A7C-951A-AB49-B290-A9276729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1" y="4556664"/>
            <a:ext cx="4737390" cy="414721"/>
          </a:xfrm>
          <a:prstGeom prst="rect">
            <a:avLst/>
          </a:prstGeom>
        </p:spPr>
      </p:pic>
      <p:pic>
        <p:nvPicPr>
          <p:cNvPr id="3" name="Image 6">
            <a:extLst>
              <a:ext uri="{FF2B5EF4-FFF2-40B4-BE49-F238E27FC236}">
                <a16:creationId xmlns:a16="http://schemas.microsoft.com/office/drawing/2014/main" id="{4AC52571-1217-906F-5B04-1F72D944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1" y="5130819"/>
            <a:ext cx="4737390" cy="4147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EC4D76-066C-1BCE-BA43-1F8DA7F6DFBF}"/>
              </a:ext>
            </a:extLst>
          </p:cNvPr>
          <p:cNvSpPr/>
          <p:nvPr/>
        </p:nvSpPr>
        <p:spPr>
          <a:xfrm>
            <a:off x="3069021" y="5213131"/>
            <a:ext cx="1629103" cy="2207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4BBE-3DB1-FAF9-DCFC-EE321CF98B0C}"/>
              </a:ext>
            </a:extLst>
          </p:cNvPr>
          <p:cNvSpPr txBox="1"/>
          <p:nvPr/>
        </p:nvSpPr>
        <p:spPr>
          <a:xfrm>
            <a:off x="2564524" y="5130819"/>
            <a:ext cx="2638096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chemeClr val="bg1"/>
                </a:solidFill>
                <a:highlight>
                  <a:srgbClr val="000000"/>
                </a:highlight>
              </a:rPr>
              <a:t>migrate</a:t>
            </a:r>
          </a:p>
        </p:txBody>
      </p:sp>
    </p:spTree>
    <p:extLst>
      <p:ext uri="{BB962C8B-B14F-4D97-AF65-F5344CB8AC3E}">
        <p14:creationId xmlns:p14="http://schemas.microsoft.com/office/powerpoint/2010/main" val="248422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BACK-END/URLS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471488" y="1943100"/>
            <a:ext cx="56245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-backend/recommender/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dimadb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urls.py</a:t>
            </a:r>
            <a:r>
              <a:rPr lang="fr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serves as a request router for the backend system.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user request (API) is specified by an URL path. This URL path is then mapped with a logic function (in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handle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retriving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and responding).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00C8AE-06A5-B442-ABAE-2F01C2C4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93976"/>
            <a:ext cx="5795295" cy="386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5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BACK-END/VIEWS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471488" y="1943100"/>
            <a:ext cx="56245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-backend/recommender/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dimadb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r>
              <a:rPr lang="fr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contains all logic functions which are responsible for processing system functionalities (data mapping, recommendation), responding user requests.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99097E-488D-3C43-8589-A47B06A1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8976"/>
            <a:ext cx="5727677" cy="417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9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BACK-END/VIEWS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471488" y="1943100"/>
            <a:ext cx="56245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view functions mapped with url, we need to define HTTP Method for those functions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api_view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([‘’]), is used to verify HTTP Method: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99097E-488D-3C43-8589-A47B06A1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8976"/>
            <a:ext cx="5727677" cy="417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9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BACK-END/ENVIRONMENT VARIABLES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471488" y="1943100"/>
            <a:ext cx="5346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trivi-backend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recommender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recommender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/.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contains environment variables, such as database information,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address of the host machine,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used for request authentication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1A577C-3B78-2949-A13E-CB0325E2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812" y="1943100"/>
            <a:ext cx="56007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35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BACK-END/MAPPING TEMPLATES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471488" y="1943100"/>
            <a:ext cx="51863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trivi-react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configuration/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mapping_template.json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defines data structure mapping  templates between database tables and imported data sources.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AB382A-0FDF-CB4E-A1E3-E2838102F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210" y="1943100"/>
            <a:ext cx="5346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88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BACK-END/MAPPING TEMPLATES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471488" y="1943100"/>
            <a:ext cx="51863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trivi-react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configuration/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mapping_template.json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defines data structure mapping  templates between database tables and imported data sources.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AB382A-0FDF-CB4E-A1E3-E2838102F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210" y="1943100"/>
            <a:ext cx="5346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3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BACK-END/MAPPING TEMPLATES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471488" y="1943100"/>
            <a:ext cx="51863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same table, the data in that table can come from many different data sources.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mapping template file allows to define separate mapping template for each data source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33B268-EC15-2044-B83F-12A86AF30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2535410"/>
            <a:ext cx="4330664" cy="310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BACK-END/RECOMMEND MODELS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471488" y="1943100"/>
            <a:ext cx="5346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folder “/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-backend/recommender/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dimadb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model_recommend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/” contains source codes for machine learning modules (each file in this folder could contain several machine learning modules related to a specified functionality, such as finding item similarities, etc.).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A7E263-5D8B-ED4B-AC58-8FFEA0A6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2153961"/>
            <a:ext cx="5321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2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F682BB9-6384-544F-9862-4B3E7A07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 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796FB6-D780-374C-AF39-FD1D7799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001" y="1561605"/>
            <a:ext cx="7077998" cy="52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49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BACK-END/EXAMPLE OF CHARTS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771708-2A45-7446-8D80-184C6CB5D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31" y="2595308"/>
            <a:ext cx="8978024" cy="216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6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BACK-END/EXAMPLE OF CHARTS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0672F2-1BFA-6848-821B-434A373E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6" y="1803181"/>
            <a:ext cx="4610100" cy="20955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C255484-7C32-934B-8DF6-81075C71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76" y="4480630"/>
            <a:ext cx="4546600" cy="736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BA70141-3EC5-5545-B346-2ADE38F41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483" y="1802135"/>
            <a:ext cx="3334845" cy="45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11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DEPLOYMENT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16FDF5-FA8B-C54C-9273-5D53E9AB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31" y="1527567"/>
            <a:ext cx="8406086" cy="41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37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DEPLOYMENT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9517D3-9E12-5A49-9A95-3574F8CC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3" y="2196662"/>
            <a:ext cx="3923179" cy="37619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92F4F7B-CD43-584C-96D5-E451C76E5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58" y="2196662"/>
            <a:ext cx="3737935" cy="36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9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86" y="303539"/>
            <a:ext cx="11038069" cy="1609344"/>
          </a:xfrm>
        </p:spPr>
        <p:txBody>
          <a:bodyPr/>
          <a:lstStyle/>
          <a:p>
            <a:r>
              <a:rPr lang="fr-FR" dirty="0"/>
              <a:t>DEPLOYMENT – CONNECT TO </a:t>
            </a:r>
            <a:r>
              <a:rPr lang="fr-FR" dirty="0" err="1"/>
              <a:t>remote</a:t>
            </a:r>
            <a:r>
              <a:rPr lang="fr-FR" dirty="0"/>
              <a:t> SERVER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931C14-8FDC-A945-84EF-8423D7650DDA}"/>
              </a:ext>
            </a:extLst>
          </p:cNvPr>
          <p:cNvSpPr txBox="1"/>
          <p:nvPr/>
        </p:nvSpPr>
        <p:spPr>
          <a:xfrm>
            <a:off x="1734207" y="1912883"/>
            <a:ext cx="804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39DAF3-FA70-354A-8819-2590D86D19DC}"/>
              </a:ext>
            </a:extLst>
          </p:cNvPr>
          <p:cNvSpPr txBox="1"/>
          <p:nvPr/>
        </p:nvSpPr>
        <p:spPr>
          <a:xfrm>
            <a:off x="1282699" y="1820550"/>
            <a:ext cx="80404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Open Visual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Choose</a:t>
            </a:r>
            <a:r>
              <a:rPr lang="fr-FR" dirty="0"/>
              <a:t> extension </a:t>
            </a:r>
            <a:r>
              <a:rPr lang="fr-FR" dirty="0" err="1"/>
              <a:t>icon</a:t>
            </a:r>
            <a:r>
              <a:rPr lang="fr-FR" dirty="0"/>
              <a:t> in the </a:t>
            </a:r>
            <a:r>
              <a:rPr lang="fr-FR" dirty="0" err="1"/>
              <a:t>sidebar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Search</a:t>
            </a:r>
            <a:r>
              <a:rPr lang="fr-FR" dirty="0"/>
              <a:t> SSH FS (</a:t>
            </a:r>
            <a:r>
              <a:rPr lang="fr-FR" dirty="0" err="1"/>
              <a:t>ssh</a:t>
            </a:r>
            <a:r>
              <a:rPr lang="fr-FR" dirty="0"/>
              <a:t> </a:t>
            </a:r>
            <a:r>
              <a:rPr lang="fr-FR" dirty="0" err="1"/>
              <a:t>filesystems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Install SSH 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9E7211-EFB3-7746-972C-942F1A4B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438" y="3144564"/>
            <a:ext cx="525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1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86" y="303539"/>
            <a:ext cx="11038069" cy="1609344"/>
          </a:xfrm>
        </p:spPr>
        <p:txBody>
          <a:bodyPr/>
          <a:lstStyle/>
          <a:p>
            <a:r>
              <a:rPr lang="fr-FR" dirty="0"/>
              <a:t>DEPLOYMENT – CONNECT TO </a:t>
            </a:r>
            <a:r>
              <a:rPr lang="fr-FR" dirty="0" err="1"/>
              <a:t>remote</a:t>
            </a:r>
            <a:r>
              <a:rPr lang="fr-FR" dirty="0"/>
              <a:t> SERVER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931C14-8FDC-A945-84EF-8423D7650DDA}"/>
              </a:ext>
            </a:extLst>
          </p:cNvPr>
          <p:cNvSpPr txBox="1"/>
          <p:nvPr/>
        </p:nvSpPr>
        <p:spPr>
          <a:xfrm>
            <a:off x="1734207" y="1912883"/>
            <a:ext cx="804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39DAF3-FA70-354A-8819-2590D86D19DC}"/>
              </a:ext>
            </a:extLst>
          </p:cNvPr>
          <p:cNvSpPr txBox="1"/>
          <p:nvPr/>
        </p:nvSpPr>
        <p:spPr>
          <a:xfrm>
            <a:off x="1167742" y="1762378"/>
            <a:ext cx="80404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Click SSH FS </a:t>
            </a:r>
            <a:r>
              <a:rPr lang="fr-FR" dirty="0" err="1"/>
              <a:t>icon</a:t>
            </a:r>
            <a:r>
              <a:rPr lang="fr-FR" dirty="0"/>
              <a:t> in the </a:t>
            </a:r>
            <a:r>
              <a:rPr lang="fr-FR" dirty="0" err="1"/>
              <a:t>Sidebar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Add</a:t>
            </a:r>
            <a:r>
              <a:rPr lang="fr-FR" dirty="0"/>
              <a:t> configuration </a:t>
            </a:r>
            <a:r>
              <a:rPr lang="fr-FR" dirty="0" err="1"/>
              <a:t>icon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B42334-0358-C24F-8755-E51CFA6F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42" y="2624577"/>
            <a:ext cx="4533900" cy="1841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E87B16-8A51-774B-973E-4DA50CB4F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75" y="2578146"/>
            <a:ext cx="3673913" cy="18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2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86" y="303539"/>
            <a:ext cx="11038069" cy="1609344"/>
          </a:xfrm>
        </p:spPr>
        <p:txBody>
          <a:bodyPr/>
          <a:lstStyle/>
          <a:p>
            <a:r>
              <a:rPr lang="fr-FR" dirty="0"/>
              <a:t>DEPLOYMENT – CONNECT TO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sERVER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931C14-8FDC-A945-84EF-8423D7650DDA}"/>
              </a:ext>
            </a:extLst>
          </p:cNvPr>
          <p:cNvSpPr txBox="1"/>
          <p:nvPr/>
        </p:nvSpPr>
        <p:spPr>
          <a:xfrm>
            <a:off x="1734207" y="1912883"/>
            <a:ext cx="804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39DAF3-FA70-354A-8819-2590D86D19DC}"/>
              </a:ext>
            </a:extLst>
          </p:cNvPr>
          <p:cNvSpPr txBox="1"/>
          <p:nvPr/>
        </p:nvSpPr>
        <p:spPr>
          <a:xfrm>
            <a:off x="1041617" y="1988135"/>
            <a:ext cx="80404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Input Host, </a:t>
            </a:r>
            <a:r>
              <a:rPr lang="fr-FR" dirty="0" err="1"/>
              <a:t>Username</a:t>
            </a:r>
            <a:r>
              <a:rPr lang="fr-FR" dirty="0"/>
              <a:t> and </a:t>
            </a:r>
            <a:r>
              <a:rPr lang="fr-FR" dirty="0" err="1"/>
              <a:t>Password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Then</a:t>
            </a:r>
            <a:r>
              <a:rPr lang="fr-FR" dirty="0"/>
              <a:t> 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8E9CFA-1F7E-2140-BDA7-66B39C7C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42" y="1837631"/>
            <a:ext cx="3985496" cy="42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4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86" y="303539"/>
            <a:ext cx="11038069" cy="1609344"/>
          </a:xfrm>
        </p:spPr>
        <p:txBody>
          <a:bodyPr/>
          <a:lstStyle/>
          <a:p>
            <a:r>
              <a:rPr lang="fr-FR" dirty="0"/>
              <a:t>DEPLOYMENT – CONNECT TO </a:t>
            </a:r>
            <a:r>
              <a:rPr lang="fr-FR" dirty="0" err="1"/>
              <a:t>remote</a:t>
            </a:r>
            <a:r>
              <a:rPr lang="fr-FR" dirty="0"/>
              <a:t> SERVER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931C14-8FDC-A945-84EF-8423D7650DDA}"/>
              </a:ext>
            </a:extLst>
          </p:cNvPr>
          <p:cNvSpPr txBox="1"/>
          <p:nvPr/>
        </p:nvSpPr>
        <p:spPr>
          <a:xfrm>
            <a:off x="1734207" y="1912883"/>
            <a:ext cx="804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39DAF3-FA70-354A-8819-2590D86D19DC}"/>
              </a:ext>
            </a:extLst>
          </p:cNvPr>
          <p:cNvSpPr txBox="1"/>
          <p:nvPr/>
        </p:nvSpPr>
        <p:spPr>
          <a:xfrm>
            <a:off x="1282699" y="1820550"/>
            <a:ext cx="80404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Press</a:t>
            </a:r>
            <a:r>
              <a:rPr lang="fr-FR" dirty="0"/>
              <a:t> CMD + Shift +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Search</a:t>
            </a:r>
            <a:r>
              <a:rPr lang="fr-FR" dirty="0"/>
              <a:t> SSH FS (</a:t>
            </a:r>
            <a:r>
              <a:rPr lang="fr-FR" dirty="0" err="1"/>
              <a:t>Filesystem</a:t>
            </a:r>
            <a:r>
              <a:rPr lang="fr-FR" dirty="0"/>
              <a:t>) -&gt; Enter -&gt;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instant.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All files in </a:t>
            </a:r>
            <a:r>
              <a:rPr lang="fr-FR" dirty="0" err="1"/>
              <a:t>remote</a:t>
            </a:r>
            <a:r>
              <a:rPr lang="fr-FR" dirty="0"/>
              <a:t> server </a:t>
            </a:r>
            <a:r>
              <a:rPr lang="fr-FR" dirty="0" err="1"/>
              <a:t>will</a:t>
            </a:r>
            <a:r>
              <a:rPr lang="fr-FR" dirty="0"/>
              <a:t> display in the </a:t>
            </a:r>
            <a:r>
              <a:rPr lang="fr-FR" dirty="0" err="1"/>
              <a:t>Sidebar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3812AF-24D1-AD4D-8308-53791C03E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54" y="3050208"/>
            <a:ext cx="5186855" cy="34233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A2044C-1CC3-6F46-B3E3-BB7FDAB9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986" y="3028539"/>
            <a:ext cx="4368800" cy="33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0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86" y="303539"/>
            <a:ext cx="11038069" cy="1609344"/>
          </a:xfrm>
        </p:spPr>
        <p:txBody>
          <a:bodyPr/>
          <a:lstStyle/>
          <a:p>
            <a:r>
              <a:rPr lang="fr-FR" dirty="0"/>
              <a:t>DEPLOYMENT – CONNECT TO </a:t>
            </a:r>
            <a:r>
              <a:rPr lang="fr-FR" dirty="0" err="1"/>
              <a:t>remote</a:t>
            </a:r>
            <a:r>
              <a:rPr lang="fr-FR" dirty="0"/>
              <a:t> SERVER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931C14-8FDC-A945-84EF-8423D7650DDA}"/>
              </a:ext>
            </a:extLst>
          </p:cNvPr>
          <p:cNvSpPr txBox="1"/>
          <p:nvPr/>
        </p:nvSpPr>
        <p:spPr>
          <a:xfrm>
            <a:off x="1734207" y="1912883"/>
            <a:ext cx="804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39DAF3-FA70-354A-8819-2590D86D19DC}"/>
              </a:ext>
            </a:extLst>
          </p:cNvPr>
          <p:cNvSpPr txBox="1"/>
          <p:nvPr/>
        </p:nvSpPr>
        <p:spPr>
          <a:xfrm>
            <a:off x="1282699" y="1820550"/>
            <a:ext cx="80404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 files on the </a:t>
            </a:r>
            <a:r>
              <a:rPr lang="fr-FR" dirty="0" err="1"/>
              <a:t>remote</a:t>
            </a:r>
            <a:r>
              <a:rPr lang="fr-FR" dirty="0"/>
              <a:t> server, </a:t>
            </a:r>
            <a:r>
              <a:rPr lang="fr-FR" dirty="0" err="1"/>
              <a:t>we</a:t>
            </a:r>
            <a:r>
              <a:rPr lang="fr-FR" dirty="0"/>
              <a:t> must restart </a:t>
            </a:r>
            <a:r>
              <a:rPr lang="fr-FR" dirty="0" err="1"/>
              <a:t>backend</a:t>
            </a:r>
            <a:r>
              <a:rPr lang="fr-FR" dirty="0"/>
              <a:t>/</a:t>
            </a:r>
            <a:r>
              <a:rPr lang="fr-FR" dirty="0" err="1"/>
              <a:t>frontend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 restart: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Click SSH FS </a:t>
            </a:r>
            <a:r>
              <a:rPr lang="fr-FR" dirty="0" err="1"/>
              <a:t>Icon</a:t>
            </a:r>
            <a:r>
              <a:rPr lang="fr-FR" dirty="0"/>
              <a:t> in the </a:t>
            </a:r>
            <a:r>
              <a:rPr lang="fr-FR" dirty="0" err="1"/>
              <a:t>Sidebar</a:t>
            </a:r>
            <a:r>
              <a:rPr lang="fr-F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Choose</a:t>
            </a:r>
            <a:r>
              <a:rPr lang="fr-FR" dirty="0"/>
              <a:t> command line </a:t>
            </a:r>
            <a:r>
              <a:rPr lang="fr-FR" dirty="0" err="1"/>
              <a:t>icon</a:t>
            </a:r>
            <a:r>
              <a:rPr lang="fr-FR" dirty="0"/>
              <a:t> on the instant server.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 command line </a:t>
            </a:r>
            <a:r>
              <a:rPr lang="fr-FR" dirty="0" err="1"/>
              <a:t>would</a:t>
            </a:r>
            <a:r>
              <a:rPr lang="fr-FR" dirty="0"/>
              <a:t> display, type restart command line.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For </a:t>
            </a:r>
            <a:r>
              <a:rPr lang="fr-FR" dirty="0" err="1"/>
              <a:t>backend</a:t>
            </a:r>
            <a:r>
              <a:rPr lang="fr-FR" dirty="0"/>
              <a:t>, </a:t>
            </a:r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systemctl</a:t>
            </a:r>
            <a:r>
              <a:rPr lang="fr-FR" dirty="0"/>
              <a:t> restart </a:t>
            </a:r>
            <a:r>
              <a:rPr lang="fr-FR" dirty="0" err="1"/>
              <a:t>gunicorn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For </a:t>
            </a:r>
            <a:r>
              <a:rPr lang="fr-FR" dirty="0" err="1"/>
              <a:t>frontend</a:t>
            </a:r>
            <a:r>
              <a:rPr lang="fr-FR" dirty="0"/>
              <a:t>, pm restart </a:t>
            </a:r>
            <a:r>
              <a:rPr lang="fr-FR" dirty="0" err="1"/>
              <a:t>trivi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80ABA8-A92C-8940-86D5-2A553470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31" y="4487618"/>
            <a:ext cx="3197553" cy="21907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5D7C20-345C-2A4E-97A8-BE642B9C8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20" y="4487618"/>
            <a:ext cx="5044337" cy="6839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FEB41DB-5F04-3340-A827-90717A6E5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083" y="5436196"/>
            <a:ext cx="5015887" cy="10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4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FRONT-END/PAGES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1214438" y="1943100"/>
            <a:ext cx="4357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Page File: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useEffect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is called firstly before a page is rendered.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fetchRequest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function is responsible for sending the request to the Backend.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CD79F9-408B-454A-9E40-A5BEADA1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932" y="2049919"/>
            <a:ext cx="6078716" cy="34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93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FRONT-END/PAGES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1214438" y="1943100"/>
            <a:ext cx="4357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trivi-react</a:t>
            </a:r>
            <a:r>
              <a:rPr lang="fr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CA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fr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/pages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Folder includes a list of files, each of which will contain source code to render to a corresponding page (For example, File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Dashboard.js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display the Dashboard page on the website)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BA4E5FC-D5C7-F142-A687-9E491C36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60" y="1943100"/>
            <a:ext cx="4984052" cy="443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35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FRONT-END/PAGES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1214438" y="1943100"/>
            <a:ext cx="43576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Page File: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render() function is responsible for constructing graphical components on the website, inserting returned data into these components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E98E0C-7C93-4F40-8D25-A7528ACD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109"/>
            <a:ext cx="5357784" cy="55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FRONT-END/ROUTERS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1214437" y="1943100"/>
            <a:ext cx="55006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-react/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routes.js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all website paths, each path corresponds to 1 page.</a:t>
            </a:r>
            <a:endParaRPr lang="fr-F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2837FF-B452-3341-911A-107189545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100" y="2163703"/>
            <a:ext cx="52859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6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FRONT-END/ROUTERS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1214438" y="1943100"/>
            <a:ext cx="4357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-react/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/pages/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HomePage.js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each path on the browser url bar, to the corresponding page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3A8CCAF-CEDB-C347-AAE4-39703D56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3100"/>
            <a:ext cx="5858630" cy="38178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BE8091C-764E-3949-A15F-70728E269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0347"/>
            <a:ext cx="5872353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3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FRONT-END/SIDEBAR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1214438" y="1943100"/>
            <a:ext cx="4357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Sidebar shows all functionality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 a new functionality button, adjust source code for that button in file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/components/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Sidebars.js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821E3-AE74-A242-9C2A-1AC0E5DE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324" y="969249"/>
            <a:ext cx="4315828" cy="512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9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BB07-6982-6543-B770-6250A470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FRONT-END/</a:t>
            </a:r>
            <a:r>
              <a:rPr lang="fr-FR" dirty="0" err="1"/>
              <a:t>envIRONMENT</a:t>
            </a:r>
            <a:r>
              <a:rPr lang="fr-FR" dirty="0"/>
              <a:t> VARIABLES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C75EE8-38B5-4D43-8A4F-54F43D26ACC2}"/>
              </a:ext>
            </a:extLst>
          </p:cNvPr>
          <p:cNvSpPr txBox="1"/>
          <p:nvPr/>
        </p:nvSpPr>
        <p:spPr>
          <a:xfrm>
            <a:off x="471488" y="1943100"/>
            <a:ext cx="51863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trivi-react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/constant/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utils.js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contains constant values, configuration information (recommender system IP,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fr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D1A4C3-FDDD-344D-8854-1D5ECF2EE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112" y="2154892"/>
            <a:ext cx="5346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331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Type de bois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ype de bois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ype de bois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{03E60A5F-C553-CD49-ABFD-56206689BE21}tf10001070</Template>
  <TotalTime>4033</TotalTime>
  <Words>803</Words>
  <Application>Microsoft Macintosh PowerPoint</Application>
  <PresentationFormat>Widescreen</PresentationFormat>
  <Paragraphs>132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Rockwell</vt:lpstr>
      <vt:lpstr>Rockwell Condensed</vt:lpstr>
      <vt:lpstr>Rockwell Extra Bold</vt:lpstr>
      <vt:lpstr>Times New Roman</vt:lpstr>
      <vt:lpstr>Wingdings</vt:lpstr>
      <vt:lpstr>Type de bois</vt:lpstr>
      <vt:lpstr>INSTRUCTIOn - trivi system - </vt:lpstr>
      <vt:lpstr>Overview architecture</vt:lpstr>
      <vt:lpstr>FRONT-END/PAGES</vt:lpstr>
      <vt:lpstr>FRONT-END/PAGES</vt:lpstr>
      <vt:lpstr>FRONT-END/PAGES</vt:lpstr>
      <vt:lpstr>FRONT-END/ROUTERS</vt:lpstr>
      <vt:lpstr>FRONT-END/ROUTERS</vt:lpstr>
      <vt:lpstr>FRONT-END/SIDEBAR</vt:lpstr>
      <vt:lpstr>FRONT-END/envIRONMENT VARIABLES</vt:lpstr>
      <vt:lpstr>BACK-END/MODELS</vt:lpstr>
      <vt:lpstr>BACK-END/MODELS</vt:lpstr>
      <vt:lpstr>BACK-END/URLS</vt:lpstr>
      <vt:lpstr>BACK-END/VIEWS</vt:lpstr>
      <vt:lpstr>BACK-END/VIEWS</vt:lpstr>
      <vt:lpstr>BACK-END/ENVIRONMENT VARIABLES</vt:lpstr>
      <vt:lpstr>BACK-END/MAPPING TEMPLATES</vt:lpstr>
      <vt:lpstr>BACK-END/MAPPING TEMPLATES</vt:lpstr>
      <vt:lpstr>BACK-END/MAPPING TEMPLATES</vt:lpstr>
      <vt:lpstr>BACK-END/RECOMMEND MODELS</vt:lpstr>
      <vt:lpstr>BACK-END/EXAMPLE OF CHARTS</vt:lpstr>
      <vt:lpstr>BACK-END/EXAMPLE OF CHARTS</vt:lpstr>
      <vt:lpstr>DEPLOYMENT</vt:lpstr>
      <vt:lpstr>DEPLOYMENT</vt:lpstr>
      <vt:lpstr>DEPLOYMENT – CONNECT TO remote SERVER</vt:lpstr>
      <vt:lpstr>DEPLOYMENT – CONNECT TO remote SERVER</vt:lpstr>
      <vt:lpstr>DEPLOYMENT – CONNECT TO remote sERVER</vt:lpstr>
      <vt:lpstr>DEPLOYMENT – CONNECT TO remote SERVER</vt:lpstr>
      <vt:lpstr>DEPLOYMENT – CONNECT TO remote 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 - trivi system - </dc:title>
  <dc:creator>Nguyen, Chan Nam</dc:creator>
  <cp:lastModifiedBy>Nguyen, Chan Nam</cp:lastModifiedBy>
  <cp:revision>5</cp:revision>
  <dcterms:created xsi:type="dcterms:W3CDTF">2022-03-27T23:34:16Z</dcterms:created>
  <dcterms:modified xsi:type="dcterms:W3CDTF">2022-08-01T01:50:05Z</dcterms:modified>
</cp:coreProperties>
</file>